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9" d="100"/>
          <a:sy n="159" d="100"/>
        </p:scale>
        <p:origin x="34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8B9B0-9ECB-47FD-AB0B-D5A51735AA41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2748C-B016-474B-9D17-7E0BCAA2E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175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aseline="0" dirty="0" smtClean="0"/>
              <a:t>مدیریت مبتنی بر استقرار </a:t>
            </a:r>
            <a:br>
              <a:rPr lang="fa-IR" baseline="0" dirty="0" smtClean="0"/>
            </a:br>
            <a:r>
              <a:rPr lang="fa-IR" baseline="0" dirty="0" smtClean="0"/>
              <a:t>مدیریت مبتنی بر بحران </a:t>
            </a:r>
            <a:br>
              <a:rPr lang="fa-IR" baseline="0" dirty="0" smtClean="0"/>
            </a:br>
            <a:r>
              <a:rPr lang="fa-IR" dirty="0" smtClean="0"/>
              <a:t>مدیریت مبتنی بر</a:t>
            </a:r>
            <a:r>
              <a:rPr lang="fa-IR" baseline="0" dirty="0" smtClean="0"/>
              <a:t> امید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2748C-B016-474B-9D17-7E0BCAA2EE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93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8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6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1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9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9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1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5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3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FBF8E-B5AA-4454-B7E3-ADFD62AD24A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13D7B-FD8B-47B1-975D-F9863C1D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66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فصل شش مدیریت </a:t>
            </a:r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استراتژیک</a:t>
            </a:r>
            <a:r>
              <a:rPr lang="de-DE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de-DE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"بررسی و انتخاب استراتژی"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r>
              <a:rPr lang="fa-IR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استاد : دکتر دانشمند مهر</a:t>
            </a:r>
          </a:p>
        </p:txBody>
      </p:sp>
    </p:spTree>
    <p:extLst>
      <p:ext uri="{BB962C8B-B14F-4D97-AF65-F5344CB8AC3E}">
        <p14:creationId xmlns:p14="http://schemas.microsoft.com/office/powerpoint/2010/main" val="210565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/>
              <a:t>فرایند ارائه و انتخاب استراتژیک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116"/>
            <a:ext cx="10515600" cy="4608847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pPr algn="r" rtl="1"/>
            <a:endParaRPr lang="de-DE" dirty="0" smtClean="0"/>
          </a:p>
          <a:p>
            <a:pPr algn="r" rtl="1"/>
            <a:r>
              <a:rPr lang="fa-IR" dirty="0" smtClean="0"/>
              <a:t>هیچگاه </a:t>
            </a:r>
            <a:r>
              <a:rPr lang="fa-IR" dirty="0" smtClean="0"/>
              <a:t>همه گزینه ها </a:t>
            </a:r>
            <a:r>
              <a:rPr lang="fa-IR" dirty="0" smtClean="0">
                <a:solidFill>
                  <a:srgbClr val="FF0000"/>
                </a:solidFill>
              </a:rPr>
              <a:t>باهم</a:t>
            </a:r>
            <a:r>
              <a:rPr lang="fa-IR" dirty="0" smtClean="0"/>
              <a:t> مورد توجه سازمان نیستن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تنها مجموعه ای از استراتژی های </a:t>
            </a:r>
            <a:r>
              <a:rPr lang="fa-IR" dirty="0" smtClean="0"/>
              <a:t>جذاب و قابل اجرا مورد توجه قرار میگیرن </a:t>
            </a:r>
          </a:p>
          <a:p>
            <a:pPr algn="r" rtl="1"/>
            <a:r>
              <a:rPr lang="fa-IR" dirty="0" smtClean="0"/>
              <a:t>استراتژی از اطلاعات درون سازمان میاد </a:t>
            </a:r>
          </a:p>
          <a:p>
            <a:pPr algn="r" rtl="1"/>
            <a:r>
              <a:rPr lang="fa-IR" dirty="0" smtClean="0"/>
              <a:t> توسط افرادی که شرایط درون و بیرونی رو میدونن </a:t>
            </a:r>
          </a:p>
          <a:p>
            <a:pPr algn="r" rtl="1"/>
            <a:r>
              <a:rPr lang="fa-IR" dirty="0" smtClean="0"/>
              <a:t>جلسات و </a:t>
            </a:r>
            <a:r>
              <a:rPr lang="fa-IR" dirty="0" smtClean="0">
                <a:solidFill>
                  <a:srgbClr val="FF0000"/>
                </a:solidFill>
              </a:rPr>
              <a:t>گردهمایی پیاپی خلاقیت </a:t>
            </a:r>
            <a:r>
              <a:rPr lang="fa-IR" dirty="0" smtClean="0"/>
              <a:t>و گفتوگو ضروریست</a:t>
            </a:r>
          </a:p>
          <a:p>
            <a:pPr algn="r" rtl="1"/>
            <a:r>
              <a:rPr lang="fa-IR" dirty="0" smtClean="0"/>
              <a:t>سپس فهرستی از استراتژی ها نهایی و نیمه نهایی تهیه میشود</a:t>
            </a:r>
          </a:p>
          <a:p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274988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هدف های بلند مدت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4316"/>
            <a:ext cx="10515600" cy="453264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r" rtl="1">
              <a:lnSpc>
                <a:spcPct val="110000"/>
              </a:lnSpc>
            </a:pPr>
            <a:r>
              <a:rPr lang="fa-IR" dirty="0"/>
              <a:t>هدف های بلند مدت بیناگر نتیجه های مرد انتظار از اجرای </a:t>
            </a:r>
            <a:r>
              <a:rPr lang="fa-IR" dirty="0" smtClean="0"/>
              <a:t>استراتژی </a:t>
            </a:r>
            <a:r>
              <a:rPr lang="fa-IR" dirty="0"/>
              <a:t>های مشخضی میباشد. در واقع استراتژیست ها برای دستیابی به هدف های بلند مدت مورد نظر را های عملی پیشنهاد </a:t>
            </a:r>
            <a:r>
              <a:rPr lang="fa-IR" dirty="0" smtClean="0"/>
              <a:t>میکنند.</a:t>
            </a:r>
            <a:endParaRPr lang="de-DE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اهداف بلند مدت طبق نگرش های سازمان تعریف میشود 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در واقع </a:t>
            </a:r>
            <a:r>
              <a:rPr lang="fa-IR" dirty="0" smtClean="0">
                <a:solidFill>
                  <a:srgbClr val="FF0000"/>
                </a:solidFill>
              </a:rPr>
              <a:t>نگرش سازمان</a:t>
            </a:r>
            <a:r>
              <a:rPr lang="fa-IR" dirty="0" smtClean="0"/>
              <a:t>، </a:t>
            </a:r>
            <a:r>
              <a:rPr lang="fa-IR" dirty="0" smtClean="0">
                <a:solidFill>
                  <a:srgbClr val="FF0000"/>
                </a:solidFill>
              </a:rPr>
              <a:t>هم هدف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FF0000"/>
                </a:solidFill>
              </a:rPr>
              <a:t>هم استراتژی </a:t>
            </a:r>
            <a:r>
              <a:rPr lang="fa-IR" dirty="0" smtClean="0"/>
              <a:t>رسیدن به اون هدف رو تعیین میکند </a:t>
            </a:r>
            <a:br>
              <a:rPr lang="fa-IR" dirty="0" smtClean="0"/>
            </a:b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28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مدیریت هدف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 rtl="1"/>
            <a:r>
              <a:rPr lang="fa-IR" dirty="0" smtClean="0"/>
              <a:t>هدف ها بلندمدت، مشخص و روشن باشند 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سازمان بدون هدف های بلندمدت، گیج و بی هدف </a:t>
            </a:r>
            <a:r>
              <a:rPr lang="fa-IR" dirty="0" smtClean="0">
                <a:solidFill>
                  <a:srgbClr val="FF0000"/>
                </a:solidFill>
              </a:rPr>
              <a:t>به سوی پایانی نامعلوم گام</a:t>
            </a:r>
            <a:r>
              <a:rPr lang="fa-IR" dirty="0" smtClean="0"/>
              <a:t> بر میدارد.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در نتیجه هدف بلند مدت سازمان جهت آن سازمان را هم برای </a:t>
            </a:r>
            <a:r>
              <a:rPr lang="fa-IR" dirty="0" smtClean="0">
                <a:solidFill>
                  <a:srgbClr val="FF0000"/>
                </a:solidFill>
              </a:rPr>
              <a:t>خود سازمان </a:t>
            </a:r>
            <a:r>
              <a:rPr lang="fa-IR" dirty="0" smtClean="0"/>
              <a:t>هم برای </a:t>
            </a:r>
            <a:r>
              <a:rPr lang="fa-IR" dirty="0" smtClean="0">
                <a:solidFill>
                  <a:srgbClr val="FF0000"/>
                </a:solidFill>
              </a:rPr>
              <a:t>محیط بیرون </a:t>
            </a:r>
            <a:r>
              <a:rPr lang="fa-IR" dirty="0" smtClean="0"/>
              <a:t>روشن میکند.</a:t>
            </a:r>
          </a:p>
          <a:p>
            <a:pPr algn="r" rtl="1"/>
            <a:r>
              <a:rPr lang="fa-IR" dirty="0" smtClean="0"/>
              <a:t>استراتژیت ها باید سعی کنند از گزینه ها یا راه های منبی بر "</a:t>
            </a:r>
            <a:r>
              <a:rPr lang="fa-IR" dirty="0" smtClean="0">
                <a:solidFill>
                  <a:srgbClr val="FF0000"/>
                </a:solidFill>
              </a:rPr>
              <a:t>مدیریت غیر مبتنی بر هدف</a:t>
            </a:r>
            <a:r>
              <a:rPr lang="fa-IR" dirty="0" smtClean="0"/>
              <a:t>" پرهیز کنند.</a:t>
            </a:r>
          </a:p>
          <a:p>
            <a:pPr algn="r" rtl="1"/>
            <a:endParaRPr lang="fa-IR" dirty="0" smtClean="0"/>
          </a:p>
          <a:p>
            <a:pPr marL="0" indent="0" algn="r" rtl="1">
              <a:buNone/>
            </a:pPr>
            <a:endParaRPr lang="fa-IR" dirty="0" smtClean="0"/>
          </a:p>
          <a:p>
            <a:pPr algn="r" rtl="1"/>
            <a:endParaRPr lang="fa-IR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42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Trebuchet MS"/>
        <a:ea typeface=""/>
        <a:cs typeface="Fedra Arabic Display AR+LT Blac"/>
      </a:majorFont>
      <a:minorFont>
        <a:latin typeface="Trebuchet MS"/>
        <a:ea typeface=""/>
        <a:cs typeface="IRANSans(FaNum)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233</Words>
  <Application>Microsoft Office PowerPoint</Application>
  <PresentationFormat>Widescreen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Fedra Arabic Display AR+LT Blac</vt:lpstr>
      <vt:lpstr>IRANSans(FaNum) Medium</vt:lpstr>
      <vt:lpstr>Trebuchet MS</vt:lpstr>
      <vt:lpstr>Office Theme</vt:lpstr>
      <vt:lpstr>فصل شش مدیریت استراتژیک  "بررسی و انتخاب استراتژی"</vt:lpstr>
      <vt:lpstr>فرایند ارائه و انتخاب استراتژیک</vt:lpstr>
      <vt:lpstr>هدف های بلند مدت</vt:lpstr>
      <vt:lpstr>مدیریت هدف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شش مدیریت استراتژیک بررسی و انتخاب استراتژی</dc:title>
  <dc:creator>Sepas</dc:creator>
  <cp:lastModifiedBy>Sepas</cp:lastModifiedBy>
  <cp:revision>5</cp:revision>
  <dcterms:created xsi:type="dcterms:W3CDTF">2025-11-14T14:35:26Z</dcterms:created>
  <dcterms:modified xsi:type="dcterms:W3CDTF">2025-11-15T08:01:29Z</dcterms:modified>
</cp:coreProperties>
</file>