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960"/>
    <a:srgbClr val="D4AE22"/>
    <a:srgbClr val="D5D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777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465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1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639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11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521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18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093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2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055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394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96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4325-4314-4A79-8910-99A4B420F326}" type="datetimeFigureOut">
              <a:rPr lang="fa-IR" smtClean="0"/>
              <a:t>17/03/1442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DDF4-20AF-410B-B34D-A455668F11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 descr="C:\Users\Arshan\Desktop\IMG-20200705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29" y="-1"/>
            <a:ext cx="1523999" cy="129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9753" y="1659265"/>
            <a:ext cx="4680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/>
              <a:t>به نام خدا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/>
              <a:t>دبستان هوشمند علم آفرین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/>
              <a:t>علوم فصل 4 : ص 30 و 31</a:t>
            </a:r>
            <a:r>
              <a:rPr lang="en-US" sz="3200" b="1" dirty="0" smtClean="0"/>
              <a:t> </a:t>
            </a:r>
            <a:endParaRPr lang="fa-IR" sz="3200" b="1" dirty="0" smtClean="0"/>
          </a:p>
          <a:p>
            <a:pPr algn="ctr">
              <a:lnSpc>
                <a:spcPct val="150000"/>
              </a:lnSpc>
            </a:pPr>
            <a:r>
              <a:rPr lang="fa-IR" sz="3200" b="1" dirty="0" smtClean="0"/>
              <a:t>کلاس دوم دانش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/>
              <a:t>پریسا ایمانی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632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3" y="-18771"/>
            <a:ext cx="7174523" cy="68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"/>
            <a:ext cx="6682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56" y="139606"/>
            <a:ext cx="9187958" cy="6556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556" y="2527569"/>
            <a:ext cx="58705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سکه ای که نور چراغ راست به آن می تابد گرم تر است.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16" y="144686"/>
            <a:ext cx="9211434" cy="652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6182" y="1641305"/>
            <a:ext cx="799610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دماسنجی که نور چراغ به آن راست می تابد ، دمای بیشتری را نشان می دهد.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51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elmafarin</dc:creator>
  <cp:lastModifiedBy>elmafarin</cp:lastModifiedBy>
  <cp:revision>4</cp:revision>
  <dcterms:created xsi:type="dcterms:W3CDTF">2020-11-01T22:36:51Z</dcterms:created>
  <dcterms:modified xsi:type="dcterms:W3CDTF">2020-11-01T23:29:32Z</dcterms:modified>
</cp:coreProperties>
</file>